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4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50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0566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13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05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05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06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6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7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5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3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2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4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9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CEF4D-F1A1-4E69-8898-BE46A50822E1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05E138-705B-4F25-B686-194FE36FA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0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465" y="1893498"/>
            <a:ext cx="8915399" cy="2262781"/>
          </a:xfrm>
        </p:spPr>
        <p:txBody>
          <a:bodyPr/>
          <a:lstStyle/>
          <a:p>
            <a:r>
              <a:rPr lang="en-US" b="1" dirty="0" smtClean="0"/>
              <a:t>MRMU &amp; Healthy Lifestyle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3194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Healthy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1687" cy="4559968"/>
          </a:xfrm>
        </p:spPr>
        <p:txBody>
          <a:bodyPr>
            <a:normAutofit fontScale="92500" lnSpcReduction="10000"/>
          </a:bodyPr>
          <a:lstStyle/>
          <a:p>
            <a:endParaRPr lang="en-US" sz="3200" dirty="0" smtClean="0"/>
          </a:p>
          <a:p>
            <a:r>
              <a:rPr lang="en-US" sz="5200" dirty="0" smtClean="0">
                <a:solidFill>
                  <a:schemeClr val="tx1"/>
                </a:solidFill>
              </a:rPr>
              <a:t>Brisk 2 mile walk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Walk with a buddy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Park far away &amp; walk to the store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Use the steps</a:t>
            </a:r>
            <a:endParaRPr lang="en-US" sz="5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Healthy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1687" cy="455996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5200" dirty="0" smtClean="0">
                <a:solidFill>
                  <a:schemeClr val="tx1"/>
                </a:solidFill>
              </a:rPr>
              <a:t>Yoga &amp; meditation</a:t>
            </a:r>
          </a:p>
          <a:p>
            <a:endParaRPr lang="en-US" sz="5200" dirty="0">
              <a:solidFill>
                <a:schemeClr val="tx1"/>
              </a:solidFill>
            </a:endParaRPr>
          </a:p>
          <a:p>
            <a:r>
              <a:rPr lang="en-US" sz="5200" dirty="0" smtClean="0">
                <a:solidFill>
                  <a:schemeClr val="tx1"/>
                </a:solidFill>
              </a:rPr>
              <a:t>10 deep breaths at least 3x per day</a:t>
            </a:r>
          </a:p>
        </p:txBody>
      </p:sp>
    </p:spTree>
    <p:extLst>
      <p:ext uri="{BB962C8B-B14F-4D97-AF65-F5344CB8AC3E}">
        <p14:creationId xmlns:p14="http://schemas.microsoft.com/office/powerpoint/2010/main" val="278129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MRMU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4400" u="sng" dirty="0" smtClean="0">
                <a:solidFill>
                  <a:srgbClr val="C00000"/>
                </a:solidFill>
              </a:rPr>
              <a:t>M</a:t>
            </a:r>
            <a:r>
              <a:rPr lang="en-US" sz="4400" dirty="0" smtClean="0"/>
              <a:t>inimal</a:t>
            </a:r>
          </a:p>
          <a:p>
            <a:r>
              <a:rPr lang="en-US" sz="4400" u="sng" dirty="0">
                <a:solidFill>
                  <a:srgbClr val="C00000"/>
                </a:solidFill>
              </a:rPr>
              <a:t>R</a:t>
            </a:r>
            <a:r>
              <a:rPr lang="en-US" sz="4400" dirty="0" smtClean="0"/>
              <a:t>ational</a:t>
            </a:r>
          </a:p>
          <a:p>
            <a:r>
              <a:rPr lang="en-US" sz="4400" u="sng" dirty="0">
                <a:solidFill>
                  <a:srgbClr val="C00000"/>
                </a:solidFill>
              </a:rPr>
              <a:t>M</a:t>
            </a:r>
            <a:r>
              <a:rPr lang="en-US" sz="4400" dirty="0" smtClean="0"/>
              <a:t>edication</a:t>
            </a:r>
            <a:endParaRPr lang="en-US" sz="4400" dirty="0"/>
          </a:p>
          <a:p>
            <a:r>
              <a:rPr lang="en-US" sz="4400" u="sng" dirty="0">
                <a:solidFill>
                  <a:srgbClr val="C00000"/>
                </a:solidFill>
              </a:rPr>
              <a:t>U</a:t>
            </a:r>
            <a:r>
              <a:rPr lang="en-US" sz="4400" dirty="0" smtClean="0"/>
              <a:t>tilization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8555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MRMU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4400" u="sng" dirty="0" smtClean="0">
                <a:solidFill>
                  <a:srgbClr val="C00000"/>
                </a:solidFill>
              </a:rPr>
              <a:t>M</a:t>
            </a:r>
            <a:r>
              <a:rPr lang="en-US" sz="4400" dirty="0" smtClean="0"/>
              <a:t>inimal</a:t>
            </a:r>
          </a:p>
          <a:p>
            <a:r>
              <a:rPr lang="en-US" sz="4400" u="sng" dirty="0">
                <a:solidFill>
                  <a:srgbClr val="C00000"/>
                </a:solidFill>
              </a:rPr>
              <a:t>R</a:t>
            </a:r>
            <a:r>
              <a:rPr lang="en-US" sz="4400" dirty="0" smtClean="0"/>
              <a:t>ational</a:t>
            </a:r>
          </a:p>
          <a:p>
            <a:r>
              <a:rPr lang="en-US" sz="4400" u="sng" dirty="0">
                <a:solidFill>
                  <a:srgbClr val="C00000"/>
                </a:solidFill>
              </a:rPr>
              <a:t>M</a:t>
            </a:r>
            <a:r>
              <a:rPr lang="en-US" sz="4400" dirty="0" smtClean="0"/>
              <a:t>edication</a:t>
            </a:r>
            <a:endParaRPr lang="en-US" sz="4400" dirty="0"/>
          </a:p>
          <a:p>
            <a:r>
              <a:rPr lang="en-US" sz="4400" u="sng" dirty="0">
                <a:solidFill>
                  <a:srgbClr val="C00000"/>
                </a:solidFill>
              </a:rPr>
              <a:t>U</a:t>
            </a:r>
            <a:r>
              <a:rPr lang="en-US" sz="4400" dirty="0" smtClean="0"/>
              <a:t>tilization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7694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MRMU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5400" dirty="0" smtClean="0">
                <a:solidFill>
                  <a:schemeClr val="tx1"/>
                </a:solidFill>
              </a:rPr>
              <a:t>We believe in and practice </a:t>
            </a:r>
            <a:r>
              <a:rPr lang="en-US" sz="5400" dirty="0" smtClean="0">
                <a:solidFill>
                  <a:srgbClr val="C00000"/>
                </a:solidFill>
              </a:rPr>
              <a:t>MRMU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MRMU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5400" cy="3777622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5400" dirty="0" smtClean="0">
                <a:solidFill>
                  <a:schemeClr val="tx1"/>
                </a:solidFill>
              </a:rPr>
              <a:t>Medications are not the answer for everything.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57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Healthy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1687" cy="455996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5200" dirty="0" smtClean="0">
                <a:solidFill>
                  <a:schemeClr val="tx1"/>
                </a:solidFill>
              </a:rPr>
              <a:t>Nutrition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Exercise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Quality sleep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Social interactions</a:t>
            </a:r>
            <a:endParaRPr lang="en-US" sz="5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6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Healthy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1687" cy="455996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5200" dirty="0" smtClean="0">
                <a:solidFill>
                  <a:schemeClr val="tx1"/>
                </a:solidFill>
              </a:rPr>
              <a:t>Family support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Manage stress &amp; anger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“Let go”</a:t>
            </a:r>
            <a:endParaRPr lang="en-US" sz="5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0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Healthy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1687" cy="455996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5200" dirty="0" smtClean="0">
                <a:solidFill>
                  <a:schemeClr val="tx1"/>
                </a:solidFill>
              </a:rPr>
              <a:t>Avoid fried foods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Reduce red meat, sugar &amp; white flour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Eat vegetables and fruits</a:t>
            </a:r>
            <a:endParaRPr lang="en-US" sz="5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66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Healthy Lifestyle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905000"/>
            <a:ext cx="8911687" cy="455996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5200" dirty="0" smtClean="0">
                <a:solidFill>
                  <a:schemeClr val="tx1"/>
                </a:solidFill>
              </a:rPr>
              <a:t>Avoid soda &amp; juice boxes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Reduce caffeine</a:t>
            </a:r>
          </a:p>
          <a:p>
            <a:r>
              <a:rPr lang="en-US" sz="5200" dirty="0" smtClean="0">
                <a:solidFill>
                  <a:schemeClr val="tx1"/>
                </a:solidFill>
              </a:rPr>
              <a:t>Drink fresh water</a:t>
            </a:r>
          </a:p>
          <a:p>
            <a:endParaRPr lang="en-US" sz="5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550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113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MRMU &amp; Healthy Lifestyle</vt:lpstr>
      <vt:lpstr>MRMU</vt:lpstr>
      <vt:lpstr>MRMU</vt:lpstr>
      <vt:lpstr>MRMU</vt:lpstr>
      <vt:lpstr>MRMU</vt:lpstr>
      <vt:lpstr>Healthy Lifestyle</vt:lpstr>
      <vt:lpstr>Healthy Lifestyle</vt:lpstr>
      <vt:lpstr>Healthy Lifestyle</vt:lpstr>
      <vt:lpstr>Healthy Lifestyle</vt:lpstr>
      <vt:lpstr>Healthy Lifestyle</vt:lpstr>
      <vt:lpstr>Healthy Lifestyle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MRMU &amp; Healthy Lifestyle</dc:title>
  <dc:creator>Kristen</dc:creator>
  <cp:lastModifiedBy>Live2Dream0708 G</cp:lastModifiedBy>
  <cp:revision>6</cp:revision>
  <dcterms:created xsi:type="dcterms:W3CDTF">2014-01-16T18:13:30Z</dcterms:created>
  <dcterms:modified xsi:type="dcterms:W3CDTF">2014-12-02T02:48:47Z</dcterms:modified>
</cp:coreProperties>
</file>